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57" r:id="rId4"/>
    <p:sldId id="258" r:id="rId5"/>
    <p:sldId id="259" r:id="rId6"/>
    <p:sldId id="261" r:id="rId7"/>
    <p:sldId id="260" r:id="rId8"/>
    <p:sldId id="271" r:id="rId9"/>
    <p:sldId id="272" r:id="rId10"/>
    <p:sldId id="273" r:id="rId11"/>
    <p:sldId id="268" r:id="rId12"/>
    <p:sldId id="266" r:id="rId13"/>
    <p:sldId id="262" r:id="rId14"/>
    <p:sldId id="263" r:id="rId15"/>
    <p:sldId id="267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2805-4C62-4F8C-9C16-2C03FBEAC2F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a%20nhacj%20thieu%20nhi\hien%20tuong%20tu%20nhien\Cho%20Toi%20Lam%20Mua%20Voi%20-%20Hop%20C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Nhac%20CD%20dong%20vat\14%20Vit%20nam%20anh%20em.wma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hien%20tuong%20tu%20nhien\Troi%20Nang%20Troi%20Mua%20-%20Hop%20Ca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6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214947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28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4ifwdu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572000"/>
            <a:ext cx="16224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 Toi Lam Mua Voi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209800" y="4953000"/>
            <a:ext cx="1219200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800" y="609600"/>
            <a:ext cx="7391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/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3-4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Mai Loan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2015-2016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0282E-6 C -0.0302 -0.02404 -0.06041 -0.04785 -0.05781 -0.08368 C -0.0552 -0.11997 0.01372 -0.17961 0.01563 -0.21706 C 0.01754 -0.2545 -0.04739 -0.27207 -0.0467 -0.30836 C -0.046 -0.34489 0.01893 -0.39551 0.01997 -0.43435 C 0.02101 -0.47295 -0.03802 -0.50023 -0.03993 -0.54091 C -0.04184 -0.58113 0.00695 -0.63361 0.00886 -0.67799 C 0.01077 -0.72237 -0.02951 -0.76745 -0.02881 -0.80721 C -0.02812 -0.8472 0.00591 -0.89343 0.01337 -0.91747 C 0.02084 -0.94151 0.01823 -0.94706 0.01563 -0.9519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rua-hoa-q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429000"/>
          </a:xfrm>
          <a:prstGeom prst="rect">
            <a:avLst/>
          </a:prstGeom>
          <a:noFill/>
        </p:spPr>
      </p:pic>
      <p:pic>
        <p:nvPicPr>
          <p:cNvPr id="5" name="Picture 4" descr="E:\anh nuoc\indexC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anh nuoc\imagesV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anh nuoc\images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pic>
        <p:nvPicPr>
          <p:cNvPr id="7171" name="Picture 3" descr="E:\anh nuoc\imag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E:\anh nuoc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5124" name="Picture 4" descr="E:\anh nuoc\images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114800" cy="3505200"/>
          </a:xfrm>
          <a:prstGeom prst="rect">
            <a:avLst/>
          </a:prstGeom>
          <a:noFill/>
        </p:spPr>
      </p:pic>
      <p:pic>
        <p:nvPicPr>
          <p:cNvPr id="5125" name="Picture 5" descr="E:\anh nuoc\imagesL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anh nuoc\ds7ubHH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200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anh nuoc\images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4586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vccx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9266" y="1143000"/>
            <a:ext cx="8045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chơi:Thi chọn đúng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14 Vit nam anh em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4343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371601"/>
            <a:ext cx="7010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Xin chân thành cảm ơn các cô và các bé đã đến dự chương trình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3012361"/>
            <a:ext cx="3124200" cy="38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4488">
            <a:off x="182118" y="3089762"/>
            <a:ext cx="3209071" cy="395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oi Nang Troi Mua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G2012042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372" cy="6858000"/>
          </a:xfrm>
          <a:prstGeom prst="rect">
            <a:avLst/>
          </a:prstGeom>
          <a:noFill/>
        </p:spPr>
      </p:pic>
      <p:pic>
        <p:nvPicPr>
          <p:cNvPr id="1027" name="Picture 3" descr="E:\anh nuoc\IMG2012042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4572000"/>
            <a:ext cx="26670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352800"/>
            <a:ext cx="3200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8" y="0"/>
            <a:ext cx="910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anh nuoc\images345023_ran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anh nuoc\imag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anh nuoc\image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anh nuoc\imagesB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1026" name="Picture 2" descr="E:\anh nuoc\image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343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anh nuoc\images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images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00"/>
            <a:ext cx="9144000" cy="6759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60</Words>
  <Application>Microsoft Office PowerPoint</Application>
  <PresentationFormat>On-screen Show (4:3)</PresentationFormat>
  <Paragraphs>22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http://gostep.info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Welcome</cp:lastModifiedBy>
  <cp:revision>38</cp:revision>
  <dcterms:created xsi:type="dcterms:W3CDTF">2012-04-22T06:17:56Z</dcterms:created>
  <dcterms:modified xsi:type="dcterms:W3CDTF">2018-02-23T02:28:05Z</dcterms:modified>
</cp:coreProperties>
</file>